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33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3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05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450DC7-4C1C-4107-A51F-FC98CF5EC1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033D72-D8E9-4437-B069-E99913969BE2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BB297423-8A52-47D7-986A-68A93A243D99}" type="parTrans" cxnId="{1A68BD01-1021-4516-918B-FC77CA250D23}">
      <dgm:prSet/>
      <dgm:spPr/>
      <dgm:t>
        <a:bodyPr/>
        <a:lstStyle/>
        <a:p>
          <a:endParaRPr lang="en-US"/>
        </a:p>
      </dgm:t>
    </dgm:pt>
    <dgm:pt modelId="{09C164E2-8BD4-4EA5-90FE-098057BC6267}" type="sibTrans" cxnId="{1A68BD01-1021-4516-918B-FC77CA250D23}">
      <dgm:prSet/>
      <dgm:spPr/>
      <dgm:t>
        <a:bodyPr/>
        <a:lstStyle/>
        <a:p>
          <a:endParaRPr lang="en-US"/>
        </a:p>
      </dgm:t>
    </dgm:pt>
    <dgm:pt modelId="{EF4715F0-1C0E-4725-B43A-6A1B9D437B4D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0E8C33E0-4532-45D7-82AE-E9BFC00BB69B}" type="parTrans" cxnId="{99415629-B480-4E77-AAD9-A9CAC332CC63}">
      <dgm:prSet/>
      <dgm:spPr/>
      <dgm:t>
        <a:bodyPr/>
        <a:lstStyle/>
        <a:p>
          <a:endParaRPr lang="en-US"/>
        </a:p>
      </dgm:t>
    </dgm:pt>
    <dgm:pt modelId="{CCB46AC1-39D1-403F-81F8-0BE8BEACA6B9}" type="sibTrans" cxnId="{99415629-B480-4E77-AAD9-A9CAC332CC63}">
      <dgm:prSet/>
      <dgm:spPr/>
      <dgm:t>
        <a:bodyPr/>
        <a:lstStyle/>
        <a:p>
          <a:endParaRPr lang="en-US"/>
        </a:p>
      </dgm:t>
    </dgm:pt>
    <dgm:pt modelId="{160C7844-B4C9-4265-8292-D0FE34561F78}">
      <dgm:prSet/>
      <dgm:spPr/>
      <dgm:t>
        <a:bodyPr/>
        <a:lstStyle/>
        <a:p>
          <a:r>
            <a:rPr lang="en-US"/>
            <a:t>Methodology</a:t>
          </a:r>
        </a:p>
      </dgm:t>
    </dgm:pt>
    <dgm:pt modelId="{4D9C77E2-2539-438D-91A8-8F90497F652B}" type="parTrans" cxnId="{083224EB-B98D-45D1-826B-5E4B2FBC4B94}">
      <dgm:prSet/>
      <dgm:spPr/>
      <dgm:t>
        <a:bodyPr/>
        <a:lstStyle/>
        <a:p>
          <a:endParaRPr lang="en-US"/>
        </a:p>
      </dgm:t>
    </dgm:pt>
    <dgm:pt modelId="{EC0E1F5C-CB05-4D2D-B0A9-B99AC83BEFE8}" type="sibTrans" cxnId="{083224EB-B98D-45D1-826B-5E4B2FBC4B94}">
      <dgm:prSet/>
      <dgm:spPr/>
      <dgm:t>
        <a:bodyPr/>
        <a:lstStyle/>
        <a:p>
          <a:endParaRPr lang="en-US"/>
        </a:p>
      </dgm:t>
    </dgm:pt>
    <dgm:pt modelId="{09FA4952-6887-4A89-B371-8C586443AAB0}">
      <dgm:prSet/>
      <dgm:spPr/>
      <dgm:t>
        <a:bodyPr/>
        <a:lstStyle/>
        <a:p>
          <a:r>
            <a:rPr lang="en-US"/>
            <a:t>Results</a:t>
          </a:r>
        </a:p>
      </dgm:t>
    </dgm:pt>
    <dgm:pt modelId="{C2186809-2825-402F-81B3-6653C0C11CAA}" type="parTrans" cxnId="{F657D1EA-3BB0-42D9-8E6E-FC32A68FCA52}">
      <dgm:prSet/>
      <dgm:spPr/>
      <dgm:t>
        <a:bodyPr/>
        <a:lstStyle/>
        <a:p>
          <a:endParaRPr lang="en-US"/>
        </a:p>
      </dgm:t>
    </dgm:pt>
    <dgm:pt modelId="{7CD2738A-7090-480A-9DCC-2DC183A2B0F0}" type="sibTrans" cxnId="{F657D1EA-3BB0-42D9-8E6E-FC32A68FCA52}">
      <dgm:prSet/>
      <dgm:spPr/>
      <dgm:t>
        <a:bodyPr/>
        <a:lstStyle/>
        <a:p>
          <a:endParaRPr lang="en-US"/>
        </a:p>
      </dgm:t>
    </dgm:pt>
    <dgm:pt modelId="{7CCE61B9-4E44-4337-8B7B-51C6F3592C3C}">
      <dgm:prSet/>
      <dgm:spPr/>
      <dgm:t>
        <a:bodyPr/>
        <a:lstStyle/>
        <a:p>
          <a:r>
            <a:rPr lang="en-US"/>
            <a:t>Conclusion</a:t>
          </a:r>
        </a:p>
      </dgm:t>
    </dgm:pt>
    <dgm:pt modelId="{C92D04F0-AA8E-420F-83BA-F169AF9CED81}" type="parTrans" cxnId="{03F418E9-0BA8-4B54-98FE-D6A9C167899C}">
      <dgm:prSet/>
      <dgm:spPr/>
      <dgm:t>
        <a:bodyPr/>
        <a:lstStyle/>
        <a:p>
          <a:endParaRPr lang="en-US"/>
        </a:p>
      </dgm:t>
    </dgm:pt>
    <dgm:pt modelId="{B468BCDA-D09F-43BA-984A-91C4FACA18A2}" type="sibTrans" cxnId="{03F418E9-0BA8-4B54-98FE-D6A9C167899C}">
      <dgm:prSet/>
      <dgm:spPr/>
      <dgm:t>
        <a:bodyPr/>
        <a:lstStyle/>
        <a:p>
          <a:endParaRPr lang="en-US"/>
        </a:p>
      </dgm:t>
    </dgm:pt>
    <dgm:pt modelId="{AE005A55-E519-48DA-8A27-6C70EEEEF645}">
      <dgm:prSet/>
      <dgm:spPr/>
      <dgm:t>
        <a:bodyPr/>
        <a:lstStyle/>
        <a:p>
          <a:r>
            <a:rPr lang="en-US"/>
            <a:t>Appendix</a:t>
          </a:r>
        </a:p>
      </dgm:t>
    </dgm:pt>
    <dgm:pt modelId="{BC2CA2B4-CFEC-4A16-94AD-B901E4FC7E69}" type="parTrans" cxnId="{B3AE3BEC-8D34-4016-BDA8-A189E93ACD9F}">
      <dgm:prSet/>
      <dgm:spPr/>
      <dgm:t>
        <a:bodyPr/>
        <a:lstStyle/>
        <a:p>
          <a:endParaRPr lang="en-US"/>
        </a:p>
      </dgm:t>
    </dgm:pt>
    <dgm:pt modelId="{541631EE-63A4-43B8-AFCD-00DE3CA01BB3}" type="sibTrans" cxnId="{B3AE3BEC-8D34-4016-BDA8-A189E93ACD9F}">
      <dgm:prSet/>
      <dgm:spPr/>
      <dgm:t>
        <a:bodyPr/>
        <a:lstStyle/>
        <a:p>
          <a:endParaRPr lang="en-US"/>
        </a:p>
      </dgm:t>
    </dgm:pt>
    <dgm:pt modelId="{C4F447C3-511D-4057-B1B6-5A976126B127}" type="pres">
      <dgm:prSet presAssocID="{67450DC7-4C1C-4107-A51F-FC98CF5EC192}" presName="root" presStyleCnt="0">
        <dgm:presLayoutVars>
          <dgm:dir/>
          <dgm:resizeHandles val="exact"/>
        </dgm:presLayoutVars>
      </dgm:prSet>
      <dgm:spPr/>
    </dgm:pt>
    <dgm:pt modelId="{3725571C-B5E2-470C-BDA8-4CD31F6459D1}" type="pres">
      <dgm:prSet presAssocID="{F7033D72-D8E9-4437-B069-E99913969BE2}" presName="compNode" presStyleCnt="0"/>
      <dgm:spPr/>
    </dgm:pt>
    <dgm:pt modelId="{B25355DF-3348-4B4B-8277-9672E63EA1CE}" type="pres">
      <dgm:prSet presAssocID="{F7033D72-D8E9-4437-B069-E99913969BE2}" presName="bgRect" presStyleLbl="bgShp" presStyleIdx="0" presStyleCnt="6"/>
      <dgm:spPr/>
    </dgm:pt>
    <dgm:pt modelId="{DA6C7082-3548-46C1-8EF4-ED2F21F1479C}" type="pres">
      <dgm:prSet presAssocID="{F7033D72-D8E9-4437-B069-E99913969BE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F441389A-262D-4C74-9F0A-4556150FCA83}" type="pres">
      <dgm:prSet presAssocID="{F7033D72-D8E9-4437-B069-E99913969BE2}" presName="spaceRect" presStyleCnt="0"/>
      <dgm:spPr/>
    </dgm:pt>
    <dgm:pt modelId="{40CA7142-EDC1-46D5-B117-EECBD6A1E034}" type="pres">
      <dgm:prSet presAssocID="{F7033D72-D8E9-4437-B069-E99913969BE2}" presName="parTx" presStyleLbl="revTx" presStyleIdx="0" presStyleCnt="6">
        <dgm:presLayoutVars>
          <dgm:chMax val="0"/>
          <dgm:chPref val="0"/>
        </dgm:presLayoutVars>
      </dgm:prSet>
      <dgm:spPr/>
    </dgm:pt>
    <dgm:pt modelId="{F61ACECD-5EC3-4C8E-821B-7712A31730A2}" type="pres">
      <dgm:prSet presAssocID="{09C164E2-8BD4-4EA5-90FE-098057BC6267}" presName="sibTrans" presStyleCnt="0"/>
      <dgm:spPr/>
    </dgm:pt>
    <dgm:pt modelId="{1EE68E1F-C12B-4DDD-87DF-A887BED3F9BA}" type="pres">
      <dgm:prSet presAssocID="{EF4715F0-1C0E-4725-B43A-6A1B9D437B4D}" presName="compNode" presStyleCnt="0"/>
      <dgm:spPr/>
    </dgm:pt>
    <dgm:pt modelId="{490B8693-295F-41B5-AF8A-9279DECD8284}" type="pres">
      <dgm:prSet presAssocID="{EF4715F0-1C0E-4725-B43A-6A1B9D437B4D}" presName="bgRect" presStyleLbl="bgShp" presStyleIdx="1" presStyleCnt="6"/>
      <dgm:spPr/>
    </dgm:pt>
    <dgm:pt modelId="{7C59BC63-5ACF-4D09-A6DF-F31941A975B0}" type="pres">
      <dgm:prSet presAssocID="{EF4715F0-1C0E-4725-B43A-6A1B9D437B4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1BF687C1-BBFE-48ED-80FF-26C55D485F28}" type="pres">
      <dgm:prSet presAssocID="{EF4715F0-1C0E-4725-B43A-6A1B9D437B4D}" presName="spaceRect" presStyleCnt="0"/>
      <dgm:spPr/>
    </dgm:pt>
    <dgm:pt modelId="{44105D01-DBF5-4463-A235-DCACFF4322F4}" type="pres">
      <dgm:prSet presAssocID="{EF4715F0-1C0E-4725-B43A-6A1B9D437B4D}" presName="parTx" presStyleLbl="revTx" presStyleIdx="1" presStyleCnt="6">
        <dgm:presLayoutVars>
          <dgm:chMax val="0"/>
          <dgm:chPref val="0"/>
        </dgm:presLayoutVars>
      </dgm:prSet>
      <dgm:spPr/>
    </dgm:pt>
    <dgm:pt modelId="{7E4E77A8-05DF-4D84-AF9F-78A2E1DB4B99}" type="pres">
      <dgm:prSet presAssocID="{CCB46AC1-39D1-403F-81F8-0BE8BEACA6B9}" presName="sibTrans" presStyleCnt="0"/>
      <dgm:spPr/>
    </dgm:pt>
    <dgm:pt modelId="{B8500040-2181-473B-85C7-93591003CE54}" type="pres">
      <dgm:prSet presAssocID="{160C7844-B4C9-4265-8292-D0FE34561F78}" presName="compNode" presStyleCnt="0"/>
      <dgm:spPr/>
    </dgm:pt>
    <dgm:pt modelId="{63F4731A-CA54-4775-866F-1E6DCFBB0D64}" type="pres">
      <dgm:prSet presAssocID="{160C7844-B4C9-4265-8292-D0FE34561F78}" presName="bgRect" presStyleLbl="bgShp" presStyleIdx="2" presStyleCnt="6"/>
      <dgm:spPr/>
    </dgm:pt>
    <dgm:pt modelId="{BFE51E93-4DED-4F5F-ACEC-C8DEE41A4232}" type="pres">
      <dgm:prSet presAssocID="{160C7844-B4C9-4265-8292-D0FE34561F7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86234B3B-B8E0-40B3-BA7F-33F262616A5C}" type="pres">
      <dgm:prSet presAssocID="{160C7844-B4C9-4265-8292-D0FE34561F78}" presName="spaceRect" presStyleCnt="0"/>
      <dgm:spPr/>
    </dgm:pt>
    <dgm:pt modelId="{60E7C1CB-060A-451F-A744-6697F497973F}" type="pres">
      <dgm:prSet presAssocID="{160C7844-B4C9-4265-8292-D0FE34561F78}" presName="parTx" presStyleLbl="revTx" presStyleIdx="2" presStyleCnt="6">
        <dgm:presLayoutVars>
          <dgm:chMax val="0"/>
          <dgm:chPref val="0"/>
        </dgm:presLayoutVars>
      </dgm:prSet>
      <dgm:spPr/>
    </dgm:pt>
    <dgm:pt modelId="{1D825B8A-74FA-47E9-A438-9E4EAF044024}" type="pres">
      <dgm:prSet presAssocID="{EC0E1F5C-CB05-4D2D-B0A9-B99AC83BEFE8}" presName="sibTrans" presStyleCnt="0"/>
      <dgm:spPr/>
    </dgm:pt>
    <dgm:pt modelId="{AEC4E8BB-14CF-436F-B07A-1656081350AE}" type="pres">
      <dgm:prSet presAssocID="{09FA4952-6887-4A89-B371-8C586443AAB0}" presName="compNode" presStyleCnt="0"/>
      <dgm:spPr/>
    </dgm:pt>
    <dgm:pt modelId="{962CFE2C-73B0-47C3-BD80-C4F207BB4840}" type="pres">
      <dgm:prSet presAssocID="{09FA4952-6887-4A89-B371-8C586443AAB0}" presName="bgRect" presStyleLbl="bgShp" presStyleIdx="3" presStyleCnt="6"/>
      <dgm:spPr/>
    </dgm:pt>
    <dgm:pt modelId="{47310567-868B-4D44-9D77-9E45E36A2A0F}" type="pres">
      <dgm:prSet presAssocID="{09FA4952-6887-4A89-B371-8C586443AAB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94780640-DB61-45D6-880F-1C03D4DC52A9}" type="pres">
      <dgm:prSet presAssocID="{09FA4952-6887-4A89-B371-8C586443AAB0}" presName="spaceRect" presStyleCnt="0"/>
      <dgm:spPr/>
    </dgm:pt>
    <dgm:pt modelId="{E637C1B9-6683-4B26-9B41-6823E4877C2A}" type="pres">
      <dgm:prSet presAssocID="{09FA4952-6887-4A89-B371-8C586443AAB0}" presName="parTx" presStyleLbl="revTx" presStyleIdx="3" presStyleCnt="6">
        <dgm:presLayoutVars>
          <dgm:chMax val="0"/>
          <dgm:chPref val="0"/>
        </dgm:presLayoutVars>
      </dgm:prSet>
      <dgm:spPr/>
    </dgm:pt>
    <dgm:pt modelId="{638955DE-0D82-4C1F-8091-82014E3ED2F4}" type="pres">
      <dgm:prSet presAssocID="{7CD2738A-7090-480A-9DCC-2DC183A2B0F0}" presName="sibTrans" presStyleCnt="0"/>
      <dgm:spPr/>
    </dgm:pt>
    <dgm:pt modelId="{AB1F614D-48DE-45C4-90DD-686ABA11B74C}" type="pres">
      <dgm:prSet presAssocID="{7CCE61B9-4E44-4337-8B7B-51C6F3592C3C}" presName="compNode" presStyleCnt="0"/>
      <dgm:spPr/>
    </dgm:pt>
    <dgm:pt modelId="{CA27D4BD-4106-4C2A-ABD7-CE387A53626F}" type="pres">
      <dgm:prSet presAssocID="{7CCE61B9-4E44-4337-8B7B-51C6F3592C3C}" presName="bgRect" presStyleLbl="bgShp" presStyleIdx="4" presStyleCnt="6"/>
      <dgm:spPr/>
    </dgm:pt>
    <dgm:pt modelId="{AA08079D-843B-4CC5-9F32-30756B25BB50}" type="pres">
      <dgm:prSet presAssocID="{7CCE61B9-4E44-4337-8B7B-51C6F3592C3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9629E8C8-9D26-40E9-8E90-6711B0E49351}" type="pres">
      <dgm:prSet presAssocID="{7CCE61B9-4E44-4337-8B7B-51C6F3592C3C}" presName="spaceRect" presStyleCnt="0"/>
      <dgm:spPr/>
    </dgm:pt>
    <dgm:pt modelId="{AF860DEA-712A-40A1-8E53-177E6C4BDED8}" type="pres">
      <dgm:prSet presAssocID="{7CCE61B9-4E44-4337-8B7B-51C6F3592C3C}" presName="parTx" presStyleLbl="revTx" presStyleIdx="4" presStyleCnt="6">
        <dgm:presLayoutVars>
          <dgm:chMax val="0"/>
          <dgm:chPref val="0"/>
        </dgm:presLayoutVars>
      </dgm:prSet>
      <dgm:spPr/>
    </dgm:pt>
    <dgm:pt modelId="{01E1E322-2D79-4588-99B5-D8552331EAA6}" type="pres">
      <dgm:prSet presAssocID="{B468BCDA-D09F-43BA-984A-91C4FACA18A2}" presName="sibTrans" presStyleCnt="0"/>
      <dgm:spPr/>
    </dgm:pt>
    <dgm:pt modelId="{7CDA62AB-20AD-4E6A-85A7-7486CF3A3C28}" type="pres">
      <dgm:prSet presAssocID="{AE005A55-E519-48DA-8A27-6C70EEEEF645}" presName="compNode" presStyleCnt="0"/>
      <dgm:spPr/>
    </dgm:pt>
    <dgm:pt modelId="{85B9CA31-A81E-4B79-9A4F-204226EE058D}" type="pres">
      <dgm:prSet presAssocID="{AE005A55-E519-48DA-8A27-6C70EEEEF645}" presName="bgRect" presStyleLbl="bgShp" presStyleIdx="5" presStyleCnt="6"/>
      <dgm:spPr/>
    </dgm:pt>
    <dgm:pt modelId="{6DE4B30A-5B78-4DC5-B7E5-89079E435B37}" type="pres">
      <dgm:prSet presAssocID="{AE005A55-E519-48DA-8A27-6C70EEEEF64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827F54A9-695E-496B-9EF9-0E14182A1527}" type="pres">
      <dgm:prSet presAssocID="{AE005A55-E519-48DA-8A27-6C70EEEEF645}" presName="spaceRect" presStyleCnt="0"/>
      <dgm:spPr/>
    </dgm:pt>
    <dgm:pt modelId="{552C4B81-CDFE-4752-B65F-757F118D7450}" type="pres">
      <dgm:prSet presAssocID="{AE005A55-E519-48DA-8A27-6C70EEEEF64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68BD01-1021-4516-918B-FC77CA250D23}" srcId="{67450DC7-4C1C-4107-A51F-FC98CF5EC192}" destId="{F7033D72-D8E9-4437-B069-E99913969BE2}" srcOrd="0" destOrd="0" parTransId="{BB297423-8A52-47D7-986A-68A93A243D99}" sibTransId="{09C164E2-8BD4-4EA5-90FE-098057BC6267}"/>
    <dgm:cxn modelId="{65C95E05-0977-4C8E-9493-AD49CC6F509B}" type="presOf" srcId="{7CCE61B9-4E44-4337-8B7B-51C6F3592C3C}" destId="{AF860DEA-712A-40A1-8E53-177E6C4BDED8}" srcOrd="0" destOrd="0" presId="urn:microsoft.com/office/officeart/2018/2/layout/IconVerticalSolidList"/>
    <dgm:cxn modelId="{FC869007-2115-4DFB-A7EF-2EAB2AE72F91}" type="presOf" srcId="{160C7844-B4C9-4265-8292-D0FE34561F78}" destId="{60E7C1CB-060A-451F-A744-6697F497973F}" srcOrd="0" destOrd="0" presId="urn:microsoft.com/office/officeart/2018/2/layout/IconVerticalSolidList"/>
    <dgm:cxn modelId="{99415629-B480-4E77-AAD9-A9CAC332CC63}" srcId="{67450DC7-4C1C-4107-A51F-FC98CF5EC192}" destId="{EF4715F0-1C0E-4725-B43A-6A1B9D437B4D}" srcOrd="1" destOrd="0" parTransId="{0E8C33E0-4532-45D7-82AE-E9BFC00BB69B}" sibTransId="{CCB46AC1-39D1-403F-81F8-0BE8BEACA6B9}"/>
    <dgm:cxn modelId="{3C42512E-1FF8-43BF-A2AF-B988B8950595}" type="presOf" srcId="{67450DC7-4C1C-4107-A51F-FC98CF5EC192}" destId="{C4F447C3-511D-4057-B1B6-5A976126B127}" srcOrd="0" destOrd="0" presId="urn:microsoft.com/office/officeart/2018/2/layout/IconVerticalSolidList"/>
    <dgm:cxn modelId="{4ABA6634-12A4-4FC3-AEB6-061F2AE1EF31}" type="presOf" srcId="{F7033D72-D8E9-4437-B069-E99913969BE2}" destId="{40CA7142-EDC1-46D5-B117-EECBD6A1E034}" srcOrd="0" destOrd="0" presId="urn:microsoft.com/office/officeart/2018/2/layout/IconVerticalSolidList"/>
    <dgm:cxn modelId="{528FF17D-C291-43C5-9C03-28DE0AC3AE07}" type="presOf" srcId="{09FA4952-6887-4A89-B371-8C586443AAB0}" destId="{E637C1B9-6683-4B26-9B41-6823E4877C2A}" srcOrd="0" destOrd="0" presId="urn:microsoft.com/office/officeart/2018/2/layout/IconVerticalSolidList"/>
    <dgm:cxn modelId="{F92007AE-1D6E-44D0-ABCE-DC24522CBB09}" type="presOf" srcId="{EF4715F0-1C0E-4725-B43A-6A1B9D437B4D}" destId="{44105D01-DBF5-4463-A235-DCACFF4322F4}" srcOrd="0" destOrd="0" presId="urn:microsoft.com/office/officeart/2018/2/layout/IconVerticalSolidList"/>
    <dgm:cxn modelId="{03F418E9-0BA8-4B54-98FE-D6A9C167899C}" srcId="{67450DC7-4C1C-4107-A51F-FC98CF5EC192}" destId="{7CCE61B9-4E44-4337-8B7B-51C6F3592C3C}" srcOrd="4" destOrd="0" parTransId="{C92D04F0-AA8E-420F-83BA-F169AF9CED81}" sibTransId="{B468BCDA-D09F-43BA-984A-91C4FACA18A2}"/>
    <dgm:cxn modelId="{F657D1EA-3BB0-42D9-8E6E-FC32A68FCA52}" srcId="{67450DC7-4C1C-4107-A51F-FC98CF5EC192}" destId="{09FA4952-6887-4A89-B371-8C586443AAB0}" srcOrd="3" destOrd="0" parTransId="{C2186809-2825-402F-81B3-6653C0C11CAA}" sibTransId="{7CD2738A-7090-480A-9DCC-2DC183A2B0F0}"/>
    <dgm:cxn modelId="{083224EB-B98D-45D1-826B-5E4B2FBC4B94}" srcId="{67450DC7-4C1C-4107-A51F-FC98CF5EC192}" destId="{160C7844-B4C9-4265-8292-D0FE34561F78}" srcOrd="2" destOrd="0" parTransId="{4D9C77E2-2539-438D-91A8-8F90497F652B}" sibTransId="{EC0E1F5C-CB05-4D2D-B0A9-B99AC83BEFE8}"/>
    <dgm:cxn modelId="{B3AE3BEC-8D34-4016-BDA8-A189E93ACD9F}" srcId="{67450DC7-4C1C-4107-A51F-FC98CF5EC192}" destId="{AE005A55-E519-48DA-8A27-6C70EEEEF645}" srcOrd="5" destOrd="0" parTransId="{BC2CA2B4-CFEC-4A16-94AD-B901E4FC7E69}" sibTransId="{541631EE-63A4-43B8-AFCD-00DE3CA01BB3}"/>
    <dgm:cxn modelId="{4088D6FB-E065-4D93-BFB6-15BEDEE1CE13}" type="presOf" srcId="{AE005A55-E519-48DA-8A27-6C70EEEEF645}" destId="{552C4B81-CDFE-4752-B65F-757F118D7450}" srcOrd="0" destOrd="0" presId="urn:microsoft.com/office/officeart/2018/2/layout/IconVerticalSolidList"/>
    <dgm:cxn modelId="{8DA3BF17-E1D2-4EE5-92B5-CDE5DCB728EF}" type="presParOf" srcId="{C4F447C3-511D-4057-B1B6-5A976126B127}" destId="{3725571C-B5E2-470C-BDA8-4CD31F6459D1}" srcOrd="0" destOrd="0" presId="urn:microsoft.com/office/officeart/2018/2/layout/IconVerticalSolidList"/>
    <dgm:cxn modelId="{72EAE89C-657D-4719-8EEC-DFDEF9AC25C5}" type="presParOf" srcId="{3725571C-B5E2-470C-BDA8-4CD31F6459D1}" destId="{B25355DF-3348-4B4B-8277-9672E63EA1CE}" srcOrd="0" destOrd="0" presId="urn:microsoft.com/office/officeart/2018/2/layout/IconVerticalSolidList"/>
    <dgm:cxn modelId="{B8A9BA37-9DF6-46FE-A691-737B522D175A}" type="presParOf" srcId="{3725571C-B5E2-470C-BDA8-4CD31F6459D1}" destId="{DA6C7082-3548-46C1-8EF4-ED2F21F1479C}" srcOrd="1" destOrd="0" presId="urn:microsoft.com/office/officeart/2018/2/layout/IconVerticalSolidList"/>
    <dgm:cxn modelId="{300C610D-16C1-4632-96CD-4BD5AFBF7820}" type="presParOf" srcId="{3725571C-B5E2-470C-BDA8-4CD31F6459D1}" destId="{F441389A-262D-4C74-9F0A-4556150FCA83}" srcOrd="2" destOrd="0" presId="urn:microsoft.com/office/officeart/2018/2/layout/IconVerticalSolidList"/>
    <dgm:cxn modelId="{CABB0A0D-DEBC-442A-BBB4-662F8FC2AB8D}" type="presParOf" srcId="{3725571C-B5E2-470C-BDA8-4CD31F6459D1}" destId="{40CA7142-EDC1-46D5-B117-EECBD6A1E034}" srcOrd="3" destOrd="0" presId="urn:microsoft.com/office/officeart/2018/2/layout/IconVerticalSolidList"/>
    <dgm:cxn modelId="{9C9D3FB6-C399-45C1-9E3B-6679DCDC94DE}" type="presParOf" srcId="{C4F447C3-511D-4057-B1B6-5A976126B127}" destId="{F61ACECD-5EC3-4C8E-821B-7712A31730A2}" srcOrd="1" destOrd="0" presId="urn:microsoft.com/office/officeart/2018/2/layout/IconVerticalSolidList"/>
    <dgm:cxn modelId="{7672E909-7AC0-4151-ABB3-5FAD8CACD36E}" type="presParOf" srcId="{C4F447C3-511D-4057-B1B6-5A976126B127}" destId="{1EE68E1F-C12B-4DDD-87DF-A887BED3F9BA}" srcOrd="2" destOrd="0" presId="urn:microsoft.com/office/officeart/2018/2/layout/IconVerticalSolidList"/>
    <dgm:cxn modelId="{133D2210-5B3F-42AB-8ACE-E96AA2E21DA5}" type="presParOf" srcId="{1EE68E1F-C12B-4DDD-87DF-A887BED3F9BA}" destId="{490B8693-295F-41B5-AF8A-9279DECD8284}" srcOrd="0" destOrd="0" presId="urn:microsoft.com/office/officeart/2018/2/layout/IconVerticalSolidList"/>
    <dgm:cxn modelId="{7A6847FB-E0FC-43E6-8F0D-29DB9B598A4F}" type="presParOf" srcId="{1EE68E1F-C12B-4DDD-87DF-A887BED3F9BA}" destId="{7C59BC63-5ACF-4D09-A6DF-F31941A975B0}" srcOrd="1" destOrd="0" presId="urn:microsoft.com/office/officeart/2018/2/layout/IconVerticalSolidList"/>
    <dgm:cxn modelId="{A8F0E42A-9ED2-4746-828A-CFD6633E97DD}" type="presParOf" srcId="{1EE68E1F-C12B-4DDD-87DF-A887BED3F9BA}" destId="{1BF687C1-BBFE-48ED-80FF-26C55D485F28}" srcOrd="2" destOrd="0" presId="urn:microsoft.com/office/officeart/2018/2/layout/IconVerticalSolidList"/>
    <dgm:cxn modelId="{8E71B1C7-53C4-485F-A62C-806480FAFCDC}" type="presParOf" srcId="{1EE68E1F-C12B-4DDD-87DF-A887BED3F9BA}" destId="{44105D01-DBF5-4463-A235-DCACFF4322F4}" srcOrd="3" destOrd="0" presId="urn:microsoft.com/office/officeart/2018/2/layout/IconVerticalSolidList"/>
    <dgm:cxn modelId="{F67FDBCF-4DC3-46A7-9427-38BCBB10F2A0}" type="presParOf" srcId="{C4F447C3-511D-4057-B1B6-5A976126B127}" destId="{7E4E77A8-05DF-4D84-AF9F-78A2E1DB4B99}" srcOrd="3" destOrd="0" presId="urn:microsoft.com/office/officeart/2018/2/layout/IconVerticalSolidList"/>
    <dgm:cxn modelId="{BC019D02-178F-47D3-A2AB-A0BCC67D031A}" type="presParOf" srcId="{C4F447C3-511D-4057-B1B6-5A976126B127}" destId="{B8500040-2181-473B-85C7-93591003CE54}" srcOrd="4" destOrd="0" presId="urn:microsoft.com/office/officeart/2018/2/layout/IconVerticalSolidList"/>
    <dgm:cxn modelId="{6CF60114-056E-425C-A030-A0308A11522C}" type="presParOf" srcId="{B8500040-2181-473B-85C7-93591003CE54}" destId="{63F4731A-CA54-4775-866F-1E6DCFBB0D64}" srcOrd="0" destOrd="0" presId="urn:microsoft.com/office/officeart/2018/2/layout/IconVerticalSolidList"/>
    <dgm:cxn modelId="{72A049A4-E7F7-4929-B1C6-483D53DD885C}" type="presParOf" srcId="{B8500040-2181-473B-85C7-93591003CE54}" destId="{BFE51E93-4DED-4F5F-ACEC-C8DEE41A4232}" srcOrd="1" destOrd="0" presId="urn:microsoft.com/office/officeart/2018/2/layout/IconVerticalSolidList"/>
    <dgm:cxn modelId="{42415534-7ED8-4549-A75F-0205575A0FBA}" type="presParOf" srcId="{B8500040-2181-473B-85C7-93591003CE54}" destId="{86234B3B-B8E0-40B3-BA7F-33F262616A5C}" srcOrd="2" destOrd="0" presId="urn:microsoft.com/office/officeart/2018/2/layout/IconVerticalSolidList"/>
    <dgm:cxn modelId="{A0982D60-E926-4DB3-B83C-43B609925519}" type="presParOf" srcId="{B8500040-2181-473B-85C7-93591003CE54}" destId="{60E7C1CB-060A-451F-A744-6697F497973F}" srcOrd="3" destOrd="0" presId="urn:microsoft.com/office/officeart/2018/2/layout/IconVerticalSolidList"/>
    <dgm:cxn modelId="{BE66801D-245C-40E9-964F-E933EAD18D71}" type="presParOf" srcId="{C4F447C3-511D-4057-B1B6-5A976126B127}" destId="{1D825B8A-74FA-47E9-A438-9E4EAF044024}" srcOrd="5" destOrd="0" presId="urn:microsoft.com/office/officeart/2018/2/layout/IconVerticalSolidList"/>
    <dgm:cxn modelId="{D75E3730-BC4D-43A3-98D5-553C6CDC572A}" type="presParOf" srcId="{C4F447C3-511D-4057-B1B6-5A976126B127}" destId="{AEC4E8BB-14CF-436F-B07A-1656081350AE}" srcOrd="6" destOrd="0" presId="urn:microsoft.com/office/officeart/2018/2/layout/IconVerticalSolidList"/>
    <dgm:cxn modelId="{B8A77DDD-08E9-4B0E-BA35-C0661E4B5119}" type="presParOf" srcId="{AEC4E8BB-14CF-436F-B07A-1656081350AE}" destId="{962CFE2C-73B0-47C3-BD80-C4F207BB4840}" srcOrd="0" destOrd="0" presId="urn:microsoft.com/office/officeart/2018/2/layout/IconVerticalSolidList"/>
    <dgm:cxn modelId="{6CB7EC70-D864-44BA-AB38-84B805171AB2}" type="presParOf" srcId="{AEC4E8BB-14CF-436F-B07A-1656081350AE}" destId="{47310567-868B-4D44-9D77-9E45E36A2A0F}" srcOrd="1" destOrd="0" presId="urn:microsoft.com/office/officeart/2018/2/layout/IconVerticalSolidList"/>
    <dgm:cxn modelId="{1E320C2C-27B0-439C-8D71-29008A0E63EA}" type="presParOf" srcId="{AEC4E8BB-14CF-436F-B07A-1656081350AE}" destId="{94780640-DB61-45D6-880F-1C03D4DC52A9}" srcOrd="2" destOrd="0" presId="urn:microsoft.com/office/officeart/2018/2/layout/IconVerticalSolidList"/>
    <dgm:cxn modelId="{13FE6FB7-F447-494C-B9F4-516289B80632}" type="presParOf" srcId="{AEC4E8BB-14CF-436F-B07A-1656081350AE}" destId="{E637C1B9-6683-4B26-9B41-6823E4877C2A}" srcOrd="3" destOrd="0" presId="urn:microsoft.com/office/officeart/2018/2/layout/IconVerticalSolidList"/>
    <dgm:cxn modelId="{FC4974D0-C862-44C1-84A4-B9FE65ED313B}" type="presParOf" srcId="{C4F447C3-511D-4057-B1B6-5A976126B127}" destId="{638955DE-0D82-4C1F-8091-82014E3ED2F4}" srcOrd="7" destOrd="0" presId="urn:microsoft.com/office/officeart/2018/2/layout/IconVerticalSolidList"/>
    <dgm:cxn modelId="{3A0B696C-3EEC-4F0B-8A5D-A8B58276B767}" type="presParOf" srcId="{C4F447C3-511D-4057-B1B6-5A976126B127}" destId="{AB1F614D-48DE-45C4-90DD-686ABA11B74C}" srcOrd="8" destOrd="0" presId="urn:microsoft.com/office/officeart/2018/2/layout/IconVerticalSolidList"/>
    <dgm:cxn modelId="{7F23A1FE-C8E1-49BB-9D88-274E162DF1DD}" type="presParOf" srcId="{AB1F614D-48DE-45C4-90DD-686ABA11B74C}" destId="{CA27D4BD-4106-4C2A-ABD7-CE387A53626F}" srcOrd="0" destOrd="0" presId="urn:microsoft.com/office/officeart/2018/2/layout/IconVerticalSolidList"/>
    <dgm:cxn modelId="{CA85D9CD-7811-4A22-9433-0E1D1F83AC83}" type="presParOf" srcId="{AB1F614D-48DE-45C4-90DD-686ABA11B74C}" destId="{AA08079D-843B-4CC5-9F32-30756B25BB50}" srcOrd="1" destOrd="0" presId="urn:microsoft.com/office/officeart/2018/2/layout/IconVerticalSolidList"/>
    <dgm:cxn modelId="{4E56973A-A1EE-453B-BE3D-E04BF2625D48}" type="presParOf" srcId="{AB1F614D-48DE-45C4-90DD-686ABA11B74C}" destId="{9629E8C8-9D26-40E9-8E90-6711B0E49351}" srcOrd="2" destOrd="0" presId="urn:microsoft.com/office/officeart/2018/2/layout/IconVerticalSolidList"/>
    <dgm:cxn modelId="{B6CCD625-936F-4C7D-AA92-FD0BF8501BDC}" type="presParOf" srcId="{AB1F614D-48DE-45C4-90DD-686ABA11B74C}" destId="{AF860DEA-712A-40A1-8E53-177E6C4BDED8}" srcOrd="3" destOrd="0" presId="urn:microsoft.com/office/officeart/2018/2/layout/IconVerticalSolidList"/>
    <dgm:cxn modelId="{5CBA0702-28E6-4A26-9737-7C44A6C0F459}" type="presParOf" srcId="{C4F447C3-511D-4057-B1B6-5A976126B127}" destId="{01E1E322-2D79-4588-99B5-D8552331EAA6}" srcOrd="9" destOrd="0" presId="urn:microsoft.com/office/officeart/2018/2/layout/IconVerticalSolidList"/>
    <dgm:cxn modelId="{0670662E-3816-4570-BBCA-70C8FFB4352F}" type="presParOf" srcId="{C4F447C3-511D-4057-B1B6-5A976126B127}" destId="{7CDA62AB-20AD-4E6A-85A7-7486CF3A3C28}" srcOrd="10" destOrd="0" presId="urn:microsoft.com/office/officeart/2018/2/layout/IconVerticalSolidList"/>
    <dgm:cxn modelId="{C50696E3-DBD9-4C7B-8626-4BF0A71FF36C}" type="presParOf" srcId="{7CDA62AB-20AD-4E6A-85A7-7486CF3A3C28}" destId="{85B9CA31-A81E-4B79-9A4F-204226EE058D}" srcOrd="0" destOrd="0" presId="urn:microsoft.com/office/officeart/2018/2/layout/IconVerticalSolidList"/>
    <dgm:cxn modelId="{4A37A878-139D-4335-BB0A-C89B80474F1A}" type="presParOf" srcId="{7CDA62AB-20AD-4E6A-85A7-7486CF3A3C28}" destId="{6DE4B30A-5B78-4DC5-B7E5-89079E435B37}" srcOrd="1" destOrd="0" presId="urn:microsoft.com/office/officeart/2018/2/layout/IconVerticalSolidList"/>
    <dgm:cxn modelId="{9AA8A289-3CF7-4845-A9E0-E258DED21FB8}" type="presParOf" srcId="{7CDA62AB-20AD-4E6A-85A7-7486CF3A3C28}" destId="{827F54A9-695E-496B-9EF9-0E14182A1527}" srcOrd="2" destOrd="0" presId="urn:microsoft.com/office/officeart/2018/2/layout/IconVerticalSolidList"/>
    <dgm:cxn modelId="{50BA5254-3703-4A7A-AC12-CA0D642700FC}" type="presParOf" srcId="{7CDA62AB-20AD-4E6A-85A7-7486CF3A3C28}" destId="{552C4B81-CDFE-4752-B65F-757F118D74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A84D67-8953-4D0C-A263-B31D6E3FCC9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172799-52B1-4D56-A7AE-598CAD2A1DE0}">
      <dgm:prSet/>
      <dgm:spPr/>
      <dgm:t>
        <a:bodyPr/>
        <a:lstStyle/>
        <a:p>
          <a:r>
            <a:rPr lang="en-US" b="1" dirty="0"/>
            <a:t>Project background  and context</a:t>
          </a:r>
        </a:p>
        <a:p>
          <a:r>
            <a:rPr lang="en-US" dirty="0"/>
            <a:t>SpaceX advertises Falcon 9 rocket launches on its websites, with a cost of 62 million dollars other providers cost upward of 165 million dollars each, much of the savings is because SpaceX  can reuse the first stage.</a:t>
          </a:r>
        </a:p>
      </dgm:t>
    </dgm:pt>
    <dgm:pt modelId="{7417210F-44A0-448C-A05E-1F0C9189B8FB}" type="parTrans" cxnId="{87E282E2-7347-4254-813B-CB29D77B90EA}">
      <dgm:prSet/>
      <dgm:spPr/>
      <dgm:t>
        <a:bodyPr/>
        <a:lstStyle/>
        <a:p>
          <a:endParaRPr lang="en-US"/>
        </a:p>
      </dgm:t>
    </dgm:pt>
    <dgm:pt modelId="{B2C325D5-664C-45D9-B9AF-5896CAFC3A8C}" type="sibTrans" cxnId="{87E282E2-7347-4254-813B-CB29D77B90EA}">
      <dgm:prSet/>
      <dgm:spPr/>
      <dgm:t>
        <a:bodyPr/>
        <a:lstStyle/>
        <a:p>
          <a:endParaRPr lang="en-US"/>
        </a:p>
      </dgm:t>
    </dgm:pt>
    <dgm:pt modelId="{E05B8146-569A-4AB8-8ED4-B0092F916E38}">
      <dgm:prSet/>
      <dgm:spPr/>
      <dgm:t>
        <a:bodyPr/>
        <a:lstStyle/>
        <a:p>
          <a:r>
            <a:rPr lang="en-US" dirty="0"/>
            <a:t>Problems you want to find answers</a:t>
          </a:r>
        </a:p>
        <a:p>
          <a:r>
            <a:rPr lang="en-US" dirty="0"/>
            <a:t>The project task is to predict if the first stage of the SpaceX falcon 9 rocket will land successfully</a:t>
          </a:r>
        </a:p>
      </dgm:t>
    </dgm:pt>
    <dgm:pt modelId="{7BFDBFFD-9C7B-49E5-9225-4D034884CB0B}" type="parTrans" cxnId="{EDF75864-0F2F-4AA6-A6AF-96A19F2794A5}">
      <dgm:prSet/>
      <dgm:spPr/>
      <dgm:t>
        <a:bodyPr/>
        <a:lstStyle/>
        <a:p>
          <a:endParaRPr lang="en-US"/>
        </a:p>
      </dgm:t>
    </dgm:pt>
    <dgm:pt modelId="{EBA9E6CB-7B84-4511-989B-376218184CCA}" type="sibTrans" cxnId="{EDF75864-0F2F-4AA6-A6AF-96A19F2794A5}">
      <dgm:prSet/>
      <dgm:spPr/>
      <dgm:t>
        <a:bodyPr/>
        <a:lstStyle/>
        <a:p>
          <a:endParaRPr lang="en-US"/>
        </a:p>
      </dgm:t>
    </dgm:pt>
    <dgm:pt modelId="{836D9347-83A0-4BC0-95D0-5C3F20637DD6}" type="pres">
      <dgm:prSet presAssocID="{55A84D67-8953-4D0C-A263-B31D6E3FCC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ECF25B-E0AB-4443-AEF7-E845EEAB59C7}" type="pres">
      <dgm:prSet presAssocID="{F6172799-52B1-4D56-A7AE-598CAD2A1DE0}" presName="hierRoot1" presStyleCnt="0"/>
      <dgm:spPr/>
    </dgm:pt>
    <dgm:pt modelId="{40E36371-7234-471C-9081-380DF406DD19}" type="pres">
      <dgm:prSet presAssocID="{F6172799-52B1-4D56-A7AE-598CAD2A1DE0}" presName="composite" presStyleCnt="0"/>
      <dgm:spPr/>
    </dgm:pt>
    <dgm:pt modelId="{C826FBCB-4017-489D-8DD8-53BD5B3AC69E}" type="pres">
      <dgm:prSet presAssocID="{F6172799-52B1-4D56-A7AE-598CAD2A1DE0}" presName="background" presStyleLbl="node0" presStyleIdx="0" presStyleCnt="2"/>
      <dgm:spPr/>
    </dgm:pt>
    <dgm:pt modelId="{07EC88AA-E8E8-4235-B7F4-3CBDB277576B}" type="pres">
      <dgm:prSet presAssocID="{F6172799-52B1-4D56-A7AE-598CAD2A1DE0}" presName="text" presStyleLbl="fgAcc0" presStyleIdx="0" presStyleCnt="2">
        <dgm:presLayoutVars>
          <dgm:chPref val="3"/>
        </dgm:presLayoutVars>
      </dgm:prSet>
      <dgm:spPr/>
    </dgm:pt>
    <dgm:pt modelId="{DE21D354-286A-4817-9D7A-EE090529AEAE}" type="pres">
      <dgm:prSet presAssocID="{F6172799-52B1-4D56-A7AE-598CAD2A1DE0}" presName="hierChild2" presStyleCnt="0"/>
      <dgm:spPr/>
    </dgm:pt>
    <dgm:pt modelId="{1B0BD6DC-4982-4C66-A862-C88CDB26016A}" type="pres">
      <dgm:prSet presAssocID="{E05B8146-569A-4AB8-8ED4-B0092F916E38}" presName="hierRoot1" presStyleCnt="0"/>
      <dgm:spPr/>
    </dgm:pt>
    <dgm:pt modelId="{90C015E3-6E2F-4822-B4BF-A44E19DC2D86}" type="pres">
      <dgm:prSet presAssocID="{E05B8146-569A-4AB8-8ED4-B0092F916E38}" presName="composite" presStyleCnt="0"/>
      <dgm:spPr/>
    </dgm:pt>
    <dgm:pt modelId="{EE4DE6D7-D28F-4497-AA06-8F1513C20DA3}" type="pres">
      <dgm:prSet presAssocID="{E05B8146-569A-4AB8-8ED4-B0092F916E38}" presName="background" presStyleLbl="node0" presStyleIdx="1" presStyleCnt="2"/>
      <dgm:spPr/>
    </dgm:pt>
    <dgm:pt modelId="{73AA5F5A-058D-42B1-9CB7-F0AD6FF0FCD4}" type="pres">
      <dgm:prSet presAssocID="{E05B8146-569A-4AB8-8ED4-B0092F916E38}" presName="text" presStyleLbl="fgAcc0" presStyleIdx="1" presStyleCnt="2">
        <dgm:presLayoutVars>
          <dgm:chPref val="3"/>
        </dgm:presLayoutVars>
      </dgm:prSet>
      <dgm:spPr/>
    </dgm:pt>
    <dgm:pt modelId="{BB393388-D078-4ADB-87A8-4F6A765DCB0D}" type="pres">
      <dgm:prSet presAssocID="{E05B8146-569A-4AB8-8ED4-B0092F916E38}" presName="hierChild2" presStyleCnt="0"/>
      <dgm:spPr/>
    </dgm:pt>
  </dgm:ptLst>
  <dgm:cxnLst>
    <dgm:cxn modelId="{ACBA4C43-F981-4408-82B6-597A154A8C7E}" type="presOf" srcId="{F6172799-52B1-4D56-A7AE-598CAD2A1DE0}" destId="{07EC88AA-E8E8-4235-B7F4-3CBDB277576B}" srcOrd="0" destOrd="0" presId="urn:microsoft.com/office/officeart/2005/8/layout/hierarchy1"/>
    <dgm:cxn modelId="{EDF75864-0F2F-4AA6-A6AF-96A19F2794A5}" srcId="{55A84D67-8953-4D0C-A263-B31D6E3FCC99}" destId="{E05B8146-569A-4AB8-8ED4-B0092F916E38}" srcOrd="1" destOrd="0" parTransId="{7BFDBFFD-9C7B-49E5-9225-4D034884CB0B}" sibTransId="{EBA9E6CB-7B84-4511-989B-376218184CCA}"/>
    <dgm:cxn modelId="{0DA0CC55-7A88-4479-B635-2B94320B521B}" type="presOf" srcId="{55A84D67-8953-4D0C-A263-B31D6E3FCC99}" destId="{836D9347-83A0-4BC0-95D0-5C3F20637DD6}" srcOrd="0" destOrd="0" presId="urn:microsoft.com/office/officeart/2005/8/layout/hierarchy1"/>
    <dgm:cxn modelId="{6D330CAB-0A03-442D-A8D6-58B3BC886C12}" type="presOf" srcId="{E05B8146-569A-4AB8-8ED4-B0092F916E38}" destId="{73AA5F5A-058D-42B1-9CB7-F0AD6FF0FCD4}" srcOrd="0" destOrd="0" presId="urn:microsoft.com/office/officeart/2005/8/layout/hierarchy1"/>
    <dgm:cxn modelId="{87E282E2-7347-4254-813B-CB29D77B90EA}" srcId="{55A84D67-8953-4D0C-A263-B31D6E3FCC99}" destId="{F6172799-52B1-4D56-A7AE-598CAD2A1DE0}" srcOrd="0" destOrd="0" parTransId="{7417210F-44A0-448C-A05E-1F0C9189B8FB}" sibTransId="{B2C325D5-664C-45D9-B9AF-5896CAFC3A8C}"/>
    <dgm:cxn modelId="{56DEB5B0-C77F-4ED3-934B-0150DA972C53}" type="presParOf" srcId="{836D9347-83A0-4BC0-95D0-5C3F20637DD6}" destId="{F0ECF25B-E0AB-4443-AEF7-E845EEAB59C7}" srcOrd="0" destOrd="0" presId="urn:microsoft.com/office/officeart/2005/8/layout/hierarchy1"/>
    <dgm:cxn modelId="{F3101786-5716-4370-B9ED-B9C9E6E21F46}" type="presParOf" srcId="{F0ECF25B-E0AB-4443-AEF7-E845EEAB59C7}" destId="{40E36371-7234-471C-9081-380DF406DD19}" srcOrd="0" destOrd="0" presId="urn:microsoft.com/office/officeart/2005/8/layout/hierarchy1"/>
    <dgm:cxn modelId="{AD0D3D1D-39A0-4215-95E0-3C770C981CEE}" type="presParOf" srcId="{40E36371-7234-471C-9081-380DF406DD19}" destId="{C826FBCB-4017-489D-8DD8-53BD5B3AC69E}" srcOrd="0" destOrd="0" presId="urn:microsoft.com/office/officeart/2005/8/layout/hierarchy1"/>
    <dgm:cxn modelId="{037816A1-9225-4065-A037-3D9056EF6249}" type="presParOf" srcId="{40E36371-7234-471C-9081-380DF406DD19}" destId="{07EC88AA-E8E8-4235-B7F4-3CBDB277576B}" srcOrd="1" destOrd="0" presId="urn:microsoft.com/office/officeart/2005/8/layout/hierarchy1"/>
    <dgm:cxn modelId="{E7F18E58-03A8-4472-86D0-7263E1E50416}" type="presParOf" srcId="{F0ECF25B-E0AB-4443-AEF7-E845EEAB59C7}" destId="{DE21D354-286A-4817-9D7A-EE090529AEAE}" srcOrd="1" destOrd="0" presId="urn:microsoft.com/office/officeart/2005/8/layout/hierarchy1"/>
    <dgm:cxn modelId="{7E6842D0-E1E7-424C-B76C-B83A500A55EE}" type="presParOf" srcId="{836D9347-83A0-4BC0-95D0-5C3F20637DD6}" destId="{1B0BD6DC-4982-4C66-A862-C88CDB26016A}" srcOrd="1" destOrd="0" presId="urn:microsoft.com/office/officeart/2005/8/layout/hierarchy1"/>
    <dgm:cxn modelId="{372734C2-35BF-45A2-9FC4-743D713E8744}" type="presParOf" srcId="{1B0BD6DC-4982-4C66-A862-C88CDB26016A}" destId="{90C015E3-6E2F-4822-B4BF-A44E19DC2D86}" srcOrd="0" destOrd="0" presId="urn:microsoft.com/office/officeart/2005/8/layout/hierarchy1"/>
    <dgm:cxn modelId="{783B7520-EBB9-4F4F-ABEE-1A9BDAB7E77F}" type="presParOf" srcId="{90C015E3-6E2F-4822-B4BF-A44E19DC2D86}" destId="{EE4DE6D7-D28F-4497-AA06-8F1513C20DA3}" srcOrd="0" destOrd="0" presId="urn:microsoft.com/office/officeart/2005/8/layout/hierarchy1"/>
    <dgm:cxn modelId="{3B14A05C-07AB-4F01-940A-E3F07F478737}" type="presParOf" srcId="{90C015E3-6E2F-4822-B4BF-A44E19DC2D86}" destId="{73AA5F5A-058D-42B1-9CB7-F0AD6FF0FCD4}" srcOrd="1" destOrd="0" presId="urn:microsoft.com/office/officeart/2005/8/layout/hierarchy1"/>
    <dgm:cxn modelId="{4BD75603-88ED-46CF-A48C-868A4FCE64A9}" type="presParOf" srcId="{1B0BD6DC-4982-4C66-A862-C88CDB26016A}" destId="{BB393388-D078-4ADB-87A8-4F6A765DCB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5355DF-3348-4B4B-8277-9672E63EA1CE}">
      <dsp:nvSpPr>
        <dsp:cNvPr id="0" name=""/>
        <dsp:cNvSpPr/>
      </dsp:nvSpPr>
      <dsp:spPr>
        <a:xfrm>
          <a:off x="0" y="1829"/>
          <a:ext cx="6248400" cy="7796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C7082-3548-46C1-8EF4-ED2F21F1479C}">
      <dsp:nvSpPr>
        <dsp:cNvPr id="0" name=""/>
        <dsp:cNvSpPr/>
      </dsp:nvSpPr>
      <dsp:spPr>
        <a:xfrm>
          <a:off x="235850" y="177255"/>
          <a:ext cx="428818" cy="4288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A7142-EDC1-46D5-B117-EECBD6A1E034}">
      <dsp:nvSpPr>
        <dsp:cNvPr id="0" name=""/>
        <dsp:cNvSpPr/>
      </dsp:nvSpPr>
      <dsp:spPr>
        <a:xfrm>
          <a:off x="900518" y="1829"/>
          <a:ext cx="5347881" cy="77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5" tIns="82515" rIns="82515" bIns="825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Executive Summary</a:t>
          </a:r>
        </a:p>
      </dsp:txBody>
      <dsp:txXfrm>
        <a:off x="900518" y="1829"/>
        <a:ext cx="5347881" cy="779669"/>
      </dsp:txXfrm>
    </dsp:sp>
    <dsp:sp modelId="{490B8693-295F-41B5-AF8A-9279DECD8284}">
      <dsp:nvSpPr>
        <dsp:cNvPr id="0" name=""/>
        <dsp:cNvSpPr/>
      </dsp:nvSpPr>
      <dsp:spPr>
        <a:xfrm>
          <a:off x="0" y="976416"/>
          <a:ext cx="6248400" cy="7796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9BC63-5ACF-4D09-A6DF-F31941A975B0}">
      <dsp:nvSpPr>
        <dsp:cNvPr id="0" name=""/>
        <dsp:cNvSpPr/>
      </dsp:nvSpPr>
      <dsp:spPr>
        <a:xfrm>
          <a:off x="235850" y="1151842"/>
          <a:ext cx="428818" cy="4288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05D01-DBF5-4463-A235-DCACFF4322F4}">
      <dsp:nvSpPr>
        <dsp:cNvPr id="0" name=""/>
        <dsp:cNvSpPr/>
      </dsp:nvSpPr>
      <dsp:spPr>
        <a:xfrm>
          <a:off x="900518" y="976416"/>
          <a:ext cx="5347881" cy="77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5" tIns="82515" rIns="82515" bIns="825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900518" y="976416"/>
        <a:ext cx="5347881" cy="779669"/>
      </dsp:txXfrm>
    </dsp:sp>
    <dsp:sp modelId="{63F4731A-CA54-4775-866F-1E6DCFBB0D64}">
      <dsp:nvSpPr>
        <dsp:cNvPr id="0" name=""/>
        <dsp:cNvSpPr/>
      </dsp:nvSpPr>
      <dsp:spPr>
        <a:xfrm>
          <a:off x="0" y="1951003"/>
          <a:ext cx="6248400" cy="7796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51E93-4DED-4F5F-ACEC-C8DEE41A4232}">
      <dsp:nvSpPr>
        <dsp:cNvPr id="0" name=""/>
        <dsp:cNvSpPr/>
      </dsp:nvSpPr>
      <dsp:spPr>
        <a:xfrm>
          <a:off x="235850" y="2126428"/>
          <a:ext cx="428818" cy="4288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7C1CB-060A-451F-A744-6697F497973F}">
      <dsp:nvSpPr>
        <dsp:cNvPr id="0" name=""/>
        <dsp:cNvSpPr/>
      </dsp:nvSpPr>
      <dsp:spPr>
        <a:xfrm>
          <a:off x="900518" y="1951003"/>
          <a:ext cx="5347881" cy="77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5" tIns="82515" rIns="82515" bIns="825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Methodology</a:t>
          </a:r>
        </a:p>
      </dsp:txBody>
      <dsp:txXfrm>
        <a:off x="900518" y="1951003"/>
        <a:ext cx="5347881" cy="779669"/>
      </dsp:txXfrm>
    </dsp:sp>
    <dsp:sp modelId="{962CFE2C-73B0-47C3-BD80-C4F207BB4840}">
      <dsp:nvSpPr>
        <dsp:cNvPr id="0" name=""/>
        <dsp:cNvSpPr/>
      </dsp:nvSpPr>
      <dsp:spPr>
        <a:xfrm>
          <a:off x="0" y="2925590"/>
          <a:ext cx="6248400" cy="7796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10567-868B-4D44-9D77-9E45E36A2A0F}">
      <dsp:nvSpPr>
        <dsp:cNvPr id="0" name=""/>
        <dsp:cNvSpPr/>
      </dsp:nvSpPr>
      <dsp:spPr>
        <a:xfrm>
          <a:off x="235850" y="3101015"/>
          <a:ext cx="428818" cy="4288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7C1B9-6683-4B26-9B41-6823E4877C2A}">
      <dsp:nvSpPr>
        <dsp:cNvPr id="0" name=""/>
        <dsp:cNvSpPr/>
      </dsp:nvSpPr>
      <dsp:spPr>
        <a:xfrm>
          <a:off x="900518" y="2925590"/>
          <a:ext cx="5347881" cy="77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5" tIns="82515" rIns="82515" bIns="825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</a:t>
          </a:r>
        </a:p>
      </dsp:txBody>
      <dsp:txXfrm>
        <a:off x="900518" y="2925590"/>
        <a:ext cx="5347881" cy="779669"/>
      </dsp:txXfrm>
    </dsp:sp>
    <dsp:sp modelId="{CA27D4BD-4106-4C2A-ABD7-CE387A53626F}">
      <dsp:nvSpPr>
        <dsp:cNvPr id="0" name=""/>
        <dsp:cNvSpPr/>
      </dsp:nvSpPr>
      <dsp:spPr>
        <a:xfrm>
          <a:off x="0" y="3900177"/>
          <a:ext cx="6248400" cy="7796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8079D-843B-4CC5-9F32-30756B25BB50}">
      <dsp:nvSpPr>
        <dsp:cNvPr id="0" name=""/>
        <dsp:cNvSpPr/>
      </dsp:nvSpPr>
      <dsp:spPr>
        <a:xfrm>
          <a:off x="235850" y="4075602"/>
          <a:ext cx="428818" cy="4288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60DEA-712A-40A1-8E53-177E6C4BDED8}">
      <dsp:nvSpPr>
        <dsp:cNvPr id="0" name=""/>
        <dsp:cNvSpPr/>
      </dsp:nvSpPr>
      <dsp:spPr>
        <a:xfrm>
          <a:off x="900518" y="3900177"/>
          <a:ext cx="5347881" cy="77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5" tIns="82515" rIns="82515" bIns="825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900518" y="3900177"/>
        <a:ext cx="5347881" cy="779669"/>
      </dsp:txXfrm>
    </dsp:sp>
    <dsp:sp modelId="{85B9CA31-A81E-4B79-9A4F-204226EE058D}">
      <dsp:nvSpPr>
        <dsp:cNvPr id="0" name=""/>
        <dsp:cNvSpPr/>
      </dsp:nvSpPr>
      <dsp:spPr>
        <a:xfrm>
          <a:off x="0" y="4874763"/>
          <a:ext cx="6248400" cy="7796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4B30A-5B78-4DC5-B7E5-89079E435B37}">
      <dsp:nvSpPr>
        <dsp:cNvPr id="0" name=""/>
        <dsp:cNvSpPr/>
      </dsp:nvSpPr>
      <dsp:spPr>
        <a:xfrm>
          <a:off x="235850" y="5050189"/>
          <a:ext cx="428818" cy="4288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C4B81-CDFE-4752-B65F-757F118D7450}">
      <dsp:nvSpPr>
        <dsp:cNvPr id="0" name=""/>
        <dsp:cNvSpPr/>
      </dsp:nvSpPr>
      <dsp:spPr>
        <a:xfrm>
          <a:off x="900518" y="4874763"/>
          <a:ext cx="5347881" cy="77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15" tIns="82515" rIns="82515" bIns="8251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Appendix</a:t>
          </a:r>
        </a:p>
      </dsp:txBody>
      <dsp:txXfrm>
        <a:off x="900518" y="4874763"/>
        <a:ext cx="5347881" cy="7796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6FBCB-4017-489D-8DD8-53BD5B3AC69E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EC88AA-E8E8-4235-B7F4-3CBDB277576B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Project background  and context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SpaceX advertises Falcon 9 rocket launches on its websites, with a cost of 62 million dollars other providers cost upward of 165 million dollars each, much of the savings is because SpaceX  can reuse the first stage.</a:t>
          </a:r>
        </a:p>
      </dsp:txBody>
      <dsp:txXfrm>
        <a:off x="608661" y="692298"/>
        <a:ext cx="4508047" cy="2799040"/>
      </dsp:txXfrm>
    </dsp:sp>
    <dsp:sp modelId="{EE4DE6D7-D28F-4497-AA06-8F1513C20DA3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A5F5A-058D-42B1-9CB7-F0AD6FF0FCD4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Problems you want to find answers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project task is to predict if the first stage of the SpaceX falcon 9 rocket will land successfully</a:t>
          </a:r>
        </a:p>
      </dsp:txBody>
      <dsp:txXfrm>
        <a:off x="6331365" y="692298"/>
        <a:ext cx="4508047" cy="279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0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0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5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github.com/dera1992/assignment/blob/main/labs-jupyter-spacex-data_wrangling_jupyterlite.jupyterlite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a1992/assignment/blob/main/jupyter-labs-eda-dataviz.ipynb.jupyterlite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era1992/assignment/blob/main/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github.com/dera1992/assignment/blob/main/lab_jupyter_launch_site_locationInteractive%20Map%20with%20Folium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github.com/dera1992/assignment/blob/main/spacex_dash_app.py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a1992/assignment/blob/main/SpaceX_Machine_Learning_Prediction_Part_5.jupyterlite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a1992/assignment/blob/main/jupyter-labs-spacex-data-collection-api%20(1)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a1992/assignment/blob/main/jupyter-labs-webscraping%20(1)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Eze Chidera Bright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18/01/2023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Attached is the data wrangling process.</a:t>
            </a:r>
          </a:p>
          <a:p>
            <a:pPr marL="0"/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>
                <a:hlinkClick r:id="rId2"/>
              </a:rPr>
              <a:t>https://github.com/dera1992/assignment/blob/main/labs-jupyter-spacex-data_wrangling_jupyterlite.jupyterlite.ipynb</a:t>
            </a:r>
            <a:r>
              <a:rPr lang="en-US" sz="1700" dirty="0"/>
              <a:t> 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4FB12D98-374F-A511-88FD-8160DC136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50708"/>
            <a:ext cx="6019331" cy="4153338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200" dirty="0"/>
              <a:t>The reason why the charts were </a:t>
            </a:r>
            <a:r>
              <a:rPr lang="en-US" sz="1200" dirty="0" err="1"/>
              <a:t>ploted</a:t>
            </a:r>
            <a:r>
              <a:rPr lang="en-US" sz="1200" dirty="0"/>
              <a:t> is to find the relationships that exists among the variable that will enable us answer the required questions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200" dirty="0"/>
          </a:p>
          <a:p>
            <a:pPr>
              <a:spcBef>
                <a:spcPts val="1400"/>
              </a:spcBef>
            </a:pPr>
            <a:endParaRPr lang="en-US" sz="1200" dirty="0"/>
          </a:p>
          <a:p>
            <a:pPr>
              <a:spcBef>
                <a:spcPts val="1400"/>
              </a:spcBef>
            </a:pPr>
            <a:endParaRPr lang="en-US" sz="1200" dirty="0"/>
          </a:p>
          <a:p>
            <a:pPr>
              <a:spcBef>
                <a:spcPts val="1400"/>
              </a:spcBef>
            </a:pPr>
            <a:endParaRPr lang="en-US" sz="1200" dirty="0"/>
          </a:p>
          <a:p>
            <a:pPr>
              <a:spcBef>
                <a:spcPts val="1400"/>
              </a:spcBef>
            </a:pPr>
            <a:r>
              <a:rPr lang="en-US" sz="1200" dirty="0">
                <a:hlinkClick r:id="rId3"/>
              </a:rPr>
              <a:t>https://github.com/dera1992/assignment/blob/main/jupyter-labs-eda-dataviz.ipynb.jupyterlite.ipynb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0AA8728-E39E-7FF8-4777-5EAEB01D0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2074145"/>
            <a:ext cx="6903720" cy="4032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4"/>
            <a:ext cx="9745589" cy="58869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you performed are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‘CCA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https://github.com/dera1992/assignment/blob/main/jupyter-labs-eda-sql-coursera_sqllite.ipynb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The reason for adding the object is to easily identify which launch sites have relatively high success rates.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hlinkClick r:id="rId2"/>
              </a:rPr>
              <a:t>https://github.com/dera1992/assignment/blob/main/lab_jupyter_launch_site_locationInteractive%20Map%20with%20Folium.ipynb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2A4A264-8C18-787C-E6D6-7B1CA53BC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2424074"/>
            <a:ext cx="6253212" cy="307970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400" dirty="0"/>
              <a:t>Summarize what plots/graphs and interactions you have added to a dashboard</a:t>
            </a:r>
          </a:p>
          <a:p>
            <a:pPr>
              <a:spcBef>
                <a:spcPts val="1400"/>
              </a:spcBef>
            </a:pPr>
            <a:endParaRPr lang="en-US" sz="1400" dirty="0"/>
          </a:p>
          <a:p>
            <a:pPr>
              <a:spcBef>
                <a:spcPts val="1400"/>
              </a:spcBef>
            </a:pPr>
            <a:endParaRPr lang="en-US" sz="1400" dirty="0"/>
          </a:p>
          <a:p>
            <a:pPr>
              <a:spcBef>
                <a:spcPts val="1400"/>
              </a:spcBef>
            </a:pPr>
            <a:endParaRPr lang="en-US" sz="1400" dirty="0"/>
          </a:p>
          <a:p>
            <a:pPr>
              <a:spcBef>
                <a:spcPts val="1400"/>
              </a:spcBef>
            </a:pPr>
            <a:endParaRPr lang="en-US" sz="1400" dirty="0"/>
          </a:p>
          <a:p>
            <a:pPr>
              <a:spcBef>
                <a:spcPts val="1400"/>
              </a:spcBef>
            </a:pPr>
            <a:endParaRPr lang="en-US" sz="1400" dirty="0"/>
          </a:p>
          <a:p>
            <a:pPr>
              <a:spcBef>
                <a:spcPts val="1400"/>
              </a:spcBef>
            </a:pPr>
            <a:endParaRPr lang="en-US" sz="1400" dirty="0"/>
          </a:p>
          <a:p>
            <a:pPr>
              <a:spcBef>
                <a:spcPts val="1400"/>
              </a:spcBef>
            </a:pPr>
            <a:endParaRPr lang="en-US" sz="1400" dirty="0"/>
          </a:p>
          <a:p>
            <a:pPr>
              <a:spcBef>
                <a:spcPts val="1400"/>
              </a:spcBef>
            </a:pPr>
            <a:r>
              <a:rPr lang="en-US" sz="1400" dirty="0">
                <a:hlinkClick r:id="rId2"/>
              </a:rPr>
              <a:t>https://github.com/dera1992/assignment/blob/main/spacex_dash_app.py</a:t>
            </a:r>
            <a:r>
              <a:rPr lang="en-US" sz="1400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3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E5495096-63B5-1BAF-CFE9-CB638D619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2478789"/>
            <a:ext cx="6253212" cy="2970275"/>
          </a:xfrm>
          <a:prstGeom prst="rect">
            <a:avLst/>
          </a:prstGeom>
        </p:spPr>
      </p:pic>
      <p:grpSp>
        <p:nvGrpSpPr>
          <p:cNvPr id="25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640080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The SVM, KNN, and Logistic Regression model achieved the highest accuracy at 83.3%, while the SVM performs the best in terms of Area Under the Curve at 0.958</a:t>
            </a:r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>
                <a:hlinkClick r:id="rId3"/>
              </a:rPr>
              <a:t>https://github.com/dera1992/assignment/blob/main/SpaceX_Machine_Learning_Prediction_Part_5.jupyterlite.ipynb</a:t>
            </a:r>
            <a:r>
              <a:rPr lang="en-US" sz="2000" dirty="0"/>
              <a:t>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7A8188B-552A-64A0-7654-17E10D73A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863840" y="594257"/>
            <a:ext cx="4014216" cy="2899821"/>
          </a:xfrm>
          <a:prstGeom prst="rect">
            <a:avLst/>
          </a:prstGeom>
        </p:spPr>
      </p:pic>
      <p:pic>
        <p:nvPicPr>
          <p:cNvPr id="8" name="Picture 7" descr="Graphical user interface, application, treemap chart&#10;&#10;Description automatically generated">
            <a:extLst>
              <a:ext uri="{FF2B5EF4-FFF2-40B4-BE49-F238E27FC236}">
                <a16:creationId xmlns:a16="http://schemas.microsoft.com/office/drawing/2014/main" id="{932A03FF-6F4D-147F-F9B0-5A7DC8893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351653" y="4079193"/>
            <a:ext cx="3020301" cy="21762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3937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perform better than the heavier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SVM, KNN AND Logistic Regression models are the best in terms of prediction accuracy for this dataset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055275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the site of CCAFS SLC40 are significantly higher than launches from other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86F22EA-4EE4-334A-F0CF-C2091C79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021" y="1638409"/>
            <a:ext cx="8618482" cy="289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AA502-C002-AAE4-5495-1DCA842A1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" y="1057275"/>
            <a:ext cx="11839575" cy="41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8897"/>
            <a:ext cx="10515600" cy="53182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Ipay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Loads with lower Mass have been launched from CCAFS SLC 40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6D45AD0-96B3-9F1A-0F7B-30B0E665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866900"/>
            <a:ext cx="7886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4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62000" y="559678"/>
            <a:ext cx="3567915" cy="495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024" y="6356350"/>
            <a:ext cx="11027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0B00E14F-CF5F-55C6-EA5F-B65E6EF5D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309633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13185"/>
            <a:ext cx="10612692" cy="48873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ypes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ES-L1, GEO, HEO, SSO are among the highest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31777E4-545B-A50C-2B0D-ECF497C1A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1924050"/>
            <a:ext cx="7073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trend can be observed of shifting to VLEO launches in recent years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73E3986-D8C7-D8BC-16E3-07292F0F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75" y="1965325"/>
            <a:ext cx="4083050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92469"/>
            <a:ext cx="10612692" cy="482688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and Payload at the range around 2000, as well as GTO AND THE RANGE OF 4000-8000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8010F72-012B-6501-0B6C-04A5F056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1514475"/>
            <a:ext cx="8026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381465" cy="45938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increased significantly since 2013 and has stabilized since 2019, potentially due to advance in technology and lessons learned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32078D5-0748-57DF-5C35-AE3D4157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524000"/>
            <a:ext cx="7581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3F1357-1701-CA95-03E6-A8802131E1B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661569" y="2836069"/>
            <a:ext cx="3962400" cy="2330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SPACEXTBL where LAUNCH_SITE like ‘CCA%’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77D59E-82CC-CBCC-4F28-22CB7095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1" y="2679699"/>
            <a:ext cx="10426261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2BC5C0-1048-2A0E-14DC-8E1D8453CD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156744" y="2963069"/>
            <a:ext cx="4972050" cy="2076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A974F4-4766-6498-4DE6-BA823BBEE6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613944" y="3017044"/>
            <a:ext cx="4057650" cy="1968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6ABC29-85D6-9693-7B4B-AC757A9D38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71044" y="3029744"/>
            <a:ext cx="4743450" cy="1943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3" name="Content Placeholder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6D86887-CCAA-DF3D-9486-01FA14F9C8E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128169" y="2947194"/>
            <a:ext cx="5029200" cy="2108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Summary of the methodology used in the course are 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 collection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 </a:t>
            </a:r>
            <a:r>
              <a:rPr lang="en-US" altLang="en-NG" sz="2000" dirty="0">
                <a:solidFill>
                  <a:schemeClr val="tx1"/>
                </a:solidFill>
                <a:latin typeface="+mn-lt"/>
              </a:rPr>
              <a:t>wrangling</a:t>
            </a:r>
            <a:r>
              <a:rPr kumimoji="0" lang="en-US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lang="en-US" altLang="en-NG" sz="2000" dirty="0">
              <a:solidFill>
                <a:schemeClr val="tx1"/>
              </a:solidFill>
              <a:latin typeface="+mn-lt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N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 visualization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NG" sz="2000" dirty="0">
                <a:solidFill>
                  <a:schemeClr val="tx1"/>
                </a:solidFill>
                <a:latin typeface="+mn-lt"/>
              </a:rPr>
              <a:t>EDA with SQL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NG" sz="2000" dirty="0">
                <a:solidFill>
                  <a:schemeClr val="tx1"/>
                </a:solidFill>
                <a:latin typeface="+mn-lt"/>
              </a:rPr>
              <a:t>Interactive map with Folium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NG" sz="2000" dirty="0">
                <a:solidFill>
                  <a:schemeClr val="tx1"/>
                </a:solidFill>
                <a:latin typeface="+mn-lt"/>
              </a:rPr>
              <a:t>Building of dashboard with </a:t>
            </a:r>
            <a:r>
              <a:rPr lang="en-US" altLang="en-NG" sz="2000" dirty="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altLang="en-NG" sz="2000" dirty="0">
                <a:solidFill>
                  <a:schemeClr val="tx1"/>
                </a:solidFill>
                <a:latin typeface="+mn-lt"/>
              </a:rPr>
              <a:t> Dash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altLang="en-NG" sz="2000" dirty="0">
                <a:solidFill>
                  <a:schemeClr val="tx1"/>
                </a:solidFill>
                <a:latin typeface="+mn-lt"/>
              </a:rPr>
              <a:t>Predictive analysis</a:t>
            </a:r>
            <a:endParaRPr kumimoji="0" lang="en-US" altLang="en-N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Summary of all results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This course has enabled me to have a good understanding of data science methodology as listed above that I can apply in any field I find myself in the future.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EDA results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Interactive analysis</a:t>
            </a:r>
          </a:p>
          <a:p>
            <a:pPr lvl="1"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Predictive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A8572-72AC-237A-2799-69849307F7B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45644" y="2959894"/>
            <a:ext cx="4794250" cy="2082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97B488-25EC-3F1A-D2B9-126C0E00C3A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366294" y="2794793"/>
            <a:ext cx="6860272" cy="323077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2ACCBF4-F4DD-72CD-DDC8-ED612F7ACB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576552" y="2081048"/>
            <a:ext cx="8092965" cy="39445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15E37EA8-CC27-4EA5-BC74-936189D521C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91862" y="2196663"/>
            <a:ext cx="8282152" cy="36155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 initial center location to be NASA Johnson Space Center at Houston, Texas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a map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DE95123-9A02-778C-FEE4-6B046520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1441450"/>
            <a:ext cx="7708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0" i="0" dirty="0">
                <a:effectLst/>
                <a:latin typeface="-apple-system"/>
              </a:rPr>
              <a:t>From the color-labeled markers in marker clusters, you should be able to easily identify which launch sites have relatively high success rates.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marked on the map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1C30F12-BFD4-7FA2-6535-E4890E045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675" y="1517650"/>
            <a:ext cx="774065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 between a launch site to its proximities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FE78F02-2778-E0AE-80BB-C4861BAE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1489075"/>
            <a:ext cx="7708900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 descr="Chart, pie chart&#10;&#10;Description automatically generated">
            <a:extLst>
              <a:ext uri="{FF2B5EF4-FFF2-40B4-BE49-F238E27FC236}">
                <a16:creationId xmlns:a16="http://schemas.microsoft.com/office/drawing/2014/main" id="{F3E70512-AAF9-2942-CD07-2597C9AAA7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228193" y="1807779"/>
            <a:ext cx="7924800" cy="39518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D8BA485-8969-7F98-EB3D-8E3E66D35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47125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4F187BAF-5C24-47B2-764A-8049D7128E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312276" y="1986455"/>
            <a:ext cx="6821214" cy="40391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187BAF-5C24-47B2-764A-8049D7128E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/>
          <a:stretch/>
        </p:blipFill>
        <p:spPr>
          <a:xfrm>
            <a:off x="2312276" y="1660635"/>
            <a:ext cx="5969876" cy="46587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</p:spTree>
    <p:extLst>
      <p:ext uri="{BB962C8B-B14F-4D97-AF65-F5344CB8AC3E}">
        <p14:creationId xmlns:p14="http://schemas.microsoft.com/office/powerpoint/2010/main" val="1429728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9414514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1AE0EF7-ADD4-0015-E8FF-7471B4245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41" y="2165349"/>
            <a:ext cx="5791200" cy="35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/>
              <a:t>Show the confusion matrix of the best performing model with an explanation </a:t>
            </a:r>
          </a:p>
          <a:p>
            <a:pPr>
              <a:spcBef>
                <a:spcPts val="1400"/>
              </a:spcBef>
            </a:pPr>
            <a:endParaRPr lang="en-US" sz="220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A5681B-2AD0-F050-23D0-880AAA7E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35031"/>
            <a:ext cx="6903720" cy="49879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The course has exposed me to the world of data science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The skills </a:t>
            </a:r>
            <a:r>
              <a:rPr lang="en-US" sz="2200" dirty="0" err="1"/>
              <a:t>Ieant</a:t>
            </a:r>
            <a:r>
              <a:rPr lang="en-US" sz="2200" dirty="0"/>
              <a:t> can be applied to a real-world issue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The SVM, KNN, AND Logistic Regression models are the best in terms of prediction accuracy for this dataset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Orbit GEO,HEO,SSO,ES L1 has the best Success Rate</a:t>
            </a:r>
          </a:p>
        </p:txBody>
      </p:sp>
      <p:pic>
        <p:nvPicPr>
          <p:cNvPr id="11" name="Picture 10" descr="Poussoir bleu entouré d'un cercle de poussoirs rouges">
            <a:extLst>
              <a:ext uri="{FF2B5EF4-FFF2-40B4-BE49-F238E27FC236}">
                <a16:creationId xmlns:a16="http://schemas.microsoft.com/office/drawing/2014/main" id="{F71FDD8D-1A94-D748-E830-87D07375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5" r="165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Data collection methodology: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The data used in this course were gathered using the following data collection methodology web scraping from Wikipedia and downloading the dataset using SpaceX Rest APIs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Perform data wrangling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The data were processed in this course by performing data wrangling such as One hot Encoding data fields and data cleaning of null values and irrelevant column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Perform interactive visual analytics using Folium and </a:t>
            </a:r>
            <a:r>
              <a:rPr lang="en-US" sz="1700" dirty="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sz="1700" dirty="0">
                <a:solidFill>
                  <a:schemeClr val="tx1"/>
                </a:solidFill>
                <a:latin typeface="+mn-lt"/>
              </a:rPr>
              <a:t> Dash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Perform predictive analysis using classification models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To perform predictive analysis using classification models you have to do data preparation, model selection, model training, model tuning, model evaluation, and model interpretation.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LR, KNN, SVM, DT models have been built and evaluated for the best classifier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50520" y="1800225"/>
            <a:ext cx="5110481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Describe how data sets were collected.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400" dirty="0"/>
              <a:t>The data used in this course were gathered using the following data collection methodology web scraping Wikipedia using </a:t>
            </a:r>
            <a:r>
              <a:rPr lang="en-US" sz="2400" dirty="0" err="1"/>
              <a:t>BeautifulSoup</a:t>
            </a:r>
            <a:r>
              <a:rPr lang="en-US" sz="2400" dirty="0"/>
              <a:t> and downloading the dataset using SpaceX REST API.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SpaceX launch data that is gathered from the SpaceX REST API</a:t>
            </a:r>
          </a:p>
          <a:p>
            <a:pPr>
              <a:spcBef>
                <a:spcPts val="1400"/>
              </a:spcBef>
            </a:pPr>
            <a:r>
              <a:rPr lang="en-US" sz="2400" dirty="0"/>
              <a:t>The SpaceX REST API endpoints, or URL, starts with api.spacexdata.com/v4/.</a:t>
            </a:r>
          </a:p>
          <a:p>
            <a:pPr>
              <a:spcBef>
                <a:spcPts val="1400"/>
              </a:spcBef>
            </a:pPr>
            <a:endParaRPr lang="en-US" sz="2400" dirty="0"/>
          </a:p>
          <a:p>
            <a:pPr>
              <a:spcBef>
                <a:spcPts val="1400"/>
              </a:spcBef>
            </a:pP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644244-8CFC-554E-A089-70150D6B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73239"/>
            <a:ext cx="5461000" cy="422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https://github.com/dera1992/assignment/blob/main/jupyter-labs-spacex-data-collection-api%20.ipynb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Graphical user interface, text, application">
            <a:extLst>
              <a:ext uri="{FF2B5EF4-FFF2-40B4-BE49-F238E27FC236}">
                <a16:creationId xmlns:a16="http://schemas.microsoft.com/office/drawing/2014/main" id="{B55F2078-11A4-13A4-D8B4-7A37305DD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800225"/>
            <a:ext cx="5460999" cy="41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7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https://github.com/dera1992/assignment/blob/main/jupyter-labs-webscraping%20(1).ipynb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F7D1AB-4B32-E77D-696B-7DBB0C06B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1" y="1765877"/>
            <a:ext cx="5460999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1920</TotalTime>
  <Words>1344</Words>
  <Application>Microsoft Office PowerPoint</Application>
  <PresentationFormat>Widescreen</PresentationFormat>
  <Paragraphs>282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Eze Chidera</cp:lastModifiedBy>
  <cp:revision>199</cp:revision>
  <dcterms:created xsi:type="dcterms:W3CDTF">2021-04-29T18:58:34Z</dcterms:created>
  <dcterms:modified xsi:type="dcterms:W3CDTF">2023-01-19T10:34:57Z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